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5"/>
  </p:notesMasterIdLst>
  <p:sldIdLst>
    <p:sldId id="262" r:id="rId6"/>
    <p:sldId id="282" r:id="rId7"/>
    <p:sldId id="263" r:id="rId8"/>
    <p:sldId id="284" r:id="rId9"/>
    <p:sldId id="283" r:id="rId10"/>
    <p:sldId id="285" r:id="rId11"/>
    <p:sldId id="280" r:id="rId12"/>
    <p:sldId id="286" r:id="rId13"/>
    <p:sldId id="281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 pitchFamily="-128" charset="0"/>
        <a:ea typeface="Geneva" pitchFamily="-128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7575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257CB6-4F61-45E9-B72B-3BDC470D97A1}" v="23" dt="2026-06-22T11:47:22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0185" autoAdjust="0"/>
  </p:normalViewPr>
  <p:slideViewPr>
    <p:cSldViewPr>
      <p:cViewPr varScale="1">
        <p:scale>
          <a:sx n="64" d="100"/>
          <a:sy n="64" d="100"/>
        </p:scale>
        <p:origin x="13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Ploszka / Amnesty International" userId="d9d15021-ddeb-4a89-a370-ea1a9fc2b05e" providerId="ADAL" clId="{5005E3B0-F902-4303-ABD5-C89D4EC4BD61}"/>
    <pc:docChg chg="custSel addSld delSld modSld sldOrd">
      <pc:chgData name="Adam Ploszka / Amnesty International" userId="d9d15021-ddeb-4a89-a370-ea1a9fc2b05e" providerId="ADAL" clId="{5005E3B0-F902-4303-ABD5-C89D4EC4BD61}" dt="2026-06-22T15:12:27.091" v="1102" actId="20577"/>
      <pc:docMkLst>
        <pc:docMk/>
      </pc:docMkLst>
      <pc:sldChg chg="modSp mod">
        <pc:chgData name="Adam Ploszka / Amnesty International" userId="d9d15021-ddeb-4a89-a370-ea1a9fc2b05e" providerId="ADAL" clId="{5005E3B0-F902-4303-ABD5-C89D4EC4BD61}" dt="2026-06-22T11:54:25.128" v="1081" actId="20577"/>
        <pc:sldMkLst>
          <pc:docMk/>
          <pc:sldMk cId="1485205610" sldId="262"/>
        </pc:sldMkLst>
        <pc:spChg chg="mod">
          <ac:chgData name="Adam Ploszka / Amnesty International" userId="d9d15021-ddeb-4a89-a370-ea1a9fc2b05e" providerId="ADAL" clId="{5005E3B0-F902-4303-ABD5-C89D4EC4BD61}" dt="2026-06-22T11:54:25.128" v="1081" actId="20577"/>
          <ac:spMkLst>
            <pc:docMk/>
            <pc:sldMk cId="1485205610" sldId="262"/>
            <ac:spMk id="5" creationId="{8A40E35A-F6A6-72C1-F910-28F8AC93DDFA}"/>
          </ac:spMkLst>
        </pc:spChg>
        <pc:spChg chg="mod">
          <ac:chgData name="Adam Ploszka / Amnesty International" userId="d9d15021-ddeb-4a89-a370-ea1a9fc2b05e" providerId="ADAL" clId="{5005E3B0-F902-4303-ABD5-C89D4EC4BD61}" dt="2026-06-22T11:04:50.186" v="524" actId="1076"/>
          <ac:spMkLst>
            <pc:docMk/>
            <pc:sldMk cId="1485205610" sldId="262"/>
            <ac:spMk id="6" creationId="{EF17C2A0-CC88-3ED4-9C3D-E6E95EABC89A}"/>
          </ac:spMkLst>
        </pc:spChg>
      </pc:sldChg>
      <pc:sldChg chg="delSp modSp mod ord">
        <pc:chgData name="Adam Ploszka / Amnesty International" userId="d9d15021-ddeb-4a89-a370-ea1a9fc2b05e" providerId="ADAL" clId="{5005E3B0-F902-4303-ABD5-C89D4EC4BD61}" dt="2026-06-22T11:15:08.479" v="945" actId="20577"/>
        <pc:sldMkLst>
          <pc:docMk/>
          <pc:sldMk cId="1365773269" sldId="263"/>
        </pc:sldMkLst>
        <pc:spChg chg="del mod">
          <ac:chgData name="Adam Ploszka / Amnesty International" userId="d9d15021-ddeb-4a89-a370-ea1a9fc2b05e" providerId="ADAL" clId="{5005E3B0-F902-4303-ABD5-C89D4EC4BD61}" dt="2026-06-22T11:15:02.232" v="941" actId="478"/>
          <ac:spMkLst>
            <pc:docMk/>
            <pc:sldMk cId="1365773269" sldId="263"/>
            <ac:spMk id="6146" creationId="{17344B2E-BFA5-FE18-BB79-9B711ADB5664}"/>
          </ac:spMkLst>
        </pc:spChg>
        <pc:spChg chg="mod">
          <ac:chgData name="Adam Ploszka / Amnesty International" userId="d9d15021-ddeb-4a89-a370-ea1a9fc2b05e" providerId="ADAL" clId="{5005E3B0-F902-4303-ABD5-C89D4EC4BD61}" dt="2026-06-22T11:15:08.479" v="945" actId="20577"/>
          <ac:spMkLst>
            <pc:docMk/>
            <pc:sldMk cId="1365773269" sldId="263"/>
            <ac:spMk id="6147" creationId="{4D08A9B1-E8FF-9402-DEB6-9B2FDF197A07}"/>
          </ac:spMkLst>
        </pc:spChg>
      </pc:sldChg>
      <pc:sldChg chg="del">
        <pc:chgData name="Adam Ploszka / Amnesty International" userId="d9d15021-ddeb-4a89-a370-ea1a9fc2b05e" providerId="ADAL" clId="{5005E3B0-F902-4303-ABD5-C89D4EC4BD61}" dt="2026-06-22T10:33:08.059" v="101" actId="47"/>
        <pc:sldMkLst>
          <pc:docMk/>
          <pc:sldMk cId="2383641380" sldId="264"/>
        </pc:sldMkLst>
      </pc:sldChg>
      <pc:sldChg chg="del">
        <pc:chgData name="Adam Ploszka / Amnesty International" userId="d9d15021-ddeb-4a89-a370-ea1a9fc2b05e" providerId="ADAL" clId="{5005E3B0-F902-4303-ABD5-C89D4EC4BD61}" dt="2026-06-22T10:33:07.482" v="100" actId="47"/>
        <pc:sldMkLst>
          <pc:docMk/>
          <pc:sldMk cId="2990662675" sldId="265"/>
        </pc:sldMkLst>
      </pc:sldChg>
      <pc:sldChg chg="del">
        <pc:chgData name="Adam Ploszka / Amnesty International" userId="d9d15021-ddeb-4a89-a370-ea1a9fc2b05e" providerId="ADAL" clId="{5005E3B0-F902-4303-ABD5-C89D4EC4BD61}" dt="2026-06-22T10:33:08.517" v="102" actId="47"/>
        <pc:sldMkLst>
          <pc:docMk/>
          <pc:sldMk cId="1367543655" sldId="266"/>
        </pc:sldMkLst>
      </pc:sldChg>
      <pc:sldChg chg="del">
        <pc:chgData name="Adam Ploszka / Amnesty International" userId="d9d15021-ddeb-4a89-a370-ea1a9fc2b05e" providerId="ADAL" clId="{5005E3B0-F902-4303-ABD5-C89D4EC4BD61}" dt="2026-06-22T10:33:08.936" v="103" actId="47"/>
        <pc:sldMkLst>
          <pc:docMk/>
          <pc:sldMk cId="3629688757" sldId="274"/>
        </pc:sldMkLst>
      </pc:sldChg>
      <pc:sldChg chg="del">
        <pc:chgData name="Adam Ploszka / Amnesty International" userId="d9d15021-ddeb-4a89-a370-ea1a9fc2b05e" providerId="ADAL" clId="{5005E3B0-F902-4303-ABD5-C89D4EC4BD61}" dt="2026-06-22T10:33:09.329" v="104" actId="47"/>
        <pc:sldMkLst>
          <pc:docMk/>
          <pc:sldMk cId="3675675898" sldId="276"/>
        </pc:sldMkLst>
      </pc:sldChg>
      <pc:sldChg chg="del">
        <pc:chgData name="Adam Ploszka / Amnesty International" userId="d9d15021-ddeb-4a89-a370-ea1a9fc2b05e" providerId="ADAL" clId="{5005E3B0-F902-4303-ABD5-C89D4EC4BD61}" dt="2026-06-22T10:33:09.721" v="105" actId="47"/>
        <pc:sldMkLst>
          <pc:docMk/>
          <pc:sldMk cId="2454794590" sldId="277"/>
        </pc:sldMkLst>
      </pc:sldChg>
      <pc:sldChg chg="del">
        <pc:chgData name="Adam Ploszka / Amnesty International" userId="d9d15021-ddeb-4a89-a370-ea1a9fc2b05e" providerId="ADAL" clId="{5005E3B0-F902-4303-ABD5-C89D4EC4BD61}" dt="2026-06-22T10:33:10.110" v="106" actId="47"/>
        <pc:sldMkLst>
          <pc:docMk/>
          <pc:sldMk cId="659613517" sldId="278"/>
        </pc:sldMkLst>
      </pc:sldChg>
      <pc:sldChg chg="del">
        <pc:chgData name="Adam Ploszka / Amnesty International" userId="d9d15021-ddeb-4a89-a370-ea1a9fc2b05e" providerId="ADAL" clId="{5005E3B0-F902-4303-ABD5-C89D4EC4BD61}" dt="2026-06-22T10:33:10.579" v="107" actId="47"/>
        <pc:sldMkLst>
          <pc:docMk/>
          <pc:sldMk cId="2099085326" sldId="279"/>
        </pc:sldMkLst>
      </pc:sldChg>
      <pc:sldChg chg="modSp add mod">
        <pc:chgData name="Adam Ploszka / Amnesty International" userId="d9d15021-ddeb-4a89-a370-ea1a9fc2b05e" providerId="ADAL" clId="{5005E3B0-F902-4303-ABD5-C89D4EC4BD61}" dt="2026-06-22T11:55:21.180" v="1083" actId="122"/>
        <pc:sldMkLst>
          <pc:docMk/>
          <pc:sldMk cId="3601136134" sldId="280"/>
        </pc:sldMkLst>
        <pc:spChg chg="mod">
          <ac:chgData name="Adam Ploszka / Amnesty International" userId="d9d15021-ddeb-4a89-a370-ea1a9fc2b05e" providerId="ADAL" clId="{5005E3B0-F902-4303-ABD5-C89D4EC4BD61}" dt="2026-06-22T11:55:21.180" v="1083" actId="122"/>
          <ac:spMkLst>
            <pc:docMk/>
            <pc:sldMk cId="3601136134" sldId="280"/>
            <ac:spMk id="6146" creationId="{A8197120-9BA6-F13C-71E8-C4C92BC8B365}"/>
          </ac:spMkLst>
        </pc:spChg>
        <pc:spChg chg="mod">
          <ac:chgData name="Adam Ploszka / Amnesty International" userId="d9d15021-ddeb-4a89-a370-ea1a9fc2b05e" providerId="ADAL" clId="{5005E3B0-F902-4303-ABD5-C89D4EC4BD61}" dt="2026-06-22T11:41:35.207" v="1037" actId="2711"/>
          <ac:spMkLst>
            <pc:docMk/>
            <pc:sldMk cId="3601136134" sldId="280"/>
            <ac:spMk id="6147" creationId="{29AD4F71-5C6E-1ABC-561B-26D61F2FA1D5}"/>
          </ac:spMkLst>
        </pc:spChg>
      </pc:sldChg>
      <pc:sldChg chg="modSp add mod">
        <pc:chgData name="Adam Ploszka / Amnesty International" userId="d9d15021-ddeb-4a89-a370-ea1a9fc2b05e" providerId="ADAL" clId="{5005E3B0-F902-4303-ABD5-C89D4EC4BD61}" dt="2026-06-22T10:33:51.853" v="172" actId="20577"/>
        <pc:sldMkLst>
          <pc:docMk/>
          <pc:sldMk cId="309442565" sldId="281"/>
        </pc:sldMkLst>
        <pc:spChg chg="mod">
          <ac:chgData name="Adam Ploszka / Amnesty International" userId="d9d15021-ddeb-4a89-a370-ea1a9fc2b05e" providerId="ADAL" clId="{5005E3B0-F902-4303-ABD5-C89D4EC4BD61}" dt="2026-06-22T10:33:23.135" v="133" actId="20577"/>
          <ac:spMkLst>
            <pc:docMk/>
            <pc:sldMk cId="309442565" sldId="281"/>
            <ac:spMk id="6146" creationId="{DF54F04A-FA4C-C7DD-8179-CB09E5CF328C}"/>
          </ac:spMkLst>
        </pc:spChg>
        <pc:spChg chg="mod">
          <ac:chgData name="Adam Ploszka / Amnesty International" userId="d9d15021-ddeb-4a89-a370-ea1a9fc2b05e" providerId="ADAL" clId="{5005E3B0-F902-4303-ABD5-C89D4EC4BD61}" dt="2026-06-22T10:33:51.853" v="172" actId="20577"/>
          <ac:spMkLst>
            <pc:docMk/>
            <pc:sldMk cId="309442565" sldId="281"/>
            <ac:spMk id="6147" creationId="{42DC58B0-E8DB-A53A-C4F5-E73E98A375CD}"/>
          </ac:spMkLst>
        </pc:spChg>
      </pc:sldChg>
      <pc:sldChg chg="modSp new mod">
        <pc:chgData name="Adam Ploszka / Amnesty International" userId="d9d15021-ddeb-4a89-a370-ea1a9fc2b05e" providerId="ADAL" clId="{5005E3B0-F902-4303-ABD5-C89D4EC4BD61}" dt="2026-06-22T11:04:28.103" v="518" actId="123"/>
        <pc:sldMkLst>
          <pc:docMk/>
          <pc:sldMk cId="2296746668" sldId="282"/>
        </pc:sldMkLst>
        <pc:spChg chg="mod">
          <ac:chgData name="Adam Ploszka / Amnesty International" userId="d9d15021-ddeb-4a89-a370-ea1a9fc2b05e" providerId="ADAL" clId="{5005E3B0-F902-4303-ABD5-C89D4EC4BD61}" dt="2026-06-22T10:47:42.390" v="286" actId="20577"/>
          <ac:spMkLst>
            <pc:docMk/>
            <pc:sldMk cId="2296746668" sldId="282"/>
            <ac:spMk id="2" creationId="{4B094DDA-BA7A-3EF5-C227-431882B195D6}"/>
          </ac:spMkLst>
        </pc:spChg>
        <pc:spChg chg="mod">
          <ac:chgData name="Adam Ploszka / Amnesty International" userId="d9d15021-ddeb-4a89-a370-ea1a9fc2b05e" providerId="ADAL" clId="{5005E3B0-F902-4303-ABD5-C89D4EC4BD61}" dt="2026-06-22T11:04:28.103" v="518" actId="123"/>
          <ac:spMkLst>
            <pc:docMk/>
            <pc:sldMk cId="2296746668" sldId="282"/>
            <ac:spMk id="3" creationId="{D66C8921-AF2E-5735-39EC-4490CFB69C02}"/>
          </ac:spMkLst>
        </pc:spChg>
      </pc:sldChg>
      <pc:sldChg chg="delSp modSp add mod">
        <pc:chgData name="Adam Ploszka / Amnesty International" userId="d9d15021-ddeb-4a89-a370-ea1a9fc2b05e" providerId="ADAL" clId="{5005E3B0-F902-4303-ABD5-C89D4EC4BD61}" dt="2026-06-22T15:12:05.916" v="1095" actId="113"/>
        <pc:sldMkLst>
          <pc:docMk/>
          <pc:sldMk cId="3284700508" sldId="283"/>
        </pc:sldMkLst>
        <pc:spChg chg="del mod">
          <ac:chgData name="Adam Ploszka / Amnesty International" userId="d9d15021-ddeb-4a89-a370-ea1a9fc2b05e" providerId="ADAL" clId="{5005E3B0-F902-4303-ABD5-C89D4EC4BD61}" dt="2026-06-22T11:15:28.472" v="951" actId="478"/>
          <ac:spMkLst>
            <pc:docMk/>
            <pc:sldMk cId="3284700508" sldId="283"/>
            <ac:spMk id="6146" creationId="{BE69753D-65AD-43F9-8F8C-F91BB4A71BAB}"/>
          </ac:spMkLst>
        </pc:spChg>
        <pc:spChg chg="mod">
          <ac:chgData name="Adam Ploszka / Amnesty International" userId="d9d15021-ddeb-4a89-a370-ea1a9fc2b05e" providerId="ADAL" clId="{5005E3B0-F902-4303-ABD5-C89D4EC4BD61}" dt="2026-06-22T15:12:05.916" v="1095" actId="113"/>
          <ac:spMkLst>
            <pc:docMk/>
            <pc:sldMk cId="3284700508" sldId="283"/>
            <ac:spMk id="6147" creationId="{5AF09519-0063-92D8-922C-F3415D270718}"/>
          </ac:spMkLst>
        </pc:spChg>
      </pc:sldChg>
      <pc:sldChg chg="delSp modSp add mod">
        <pc:chgData name="Adam Ploszka / Amnesty International" userId="d9d15021-ddeb-4a89-a370-ea1a9fc2b05e" providerId="ADAL" clId="{5005E3B0-F902-4303-ABD5-C89D4EC4BD61}" dt="2026-06-22T15:11:57.387" v="1091" actId="403"/>
        <pc:sldMkLst>
          <pc:docMk/>
          <pc:sldMk cId="3442630105" sldId="284"/>
        </pc:sldMkLst>
        <pc:spChg chg="del mod">
          <ac:chgData name="Adam Ploszka / Amnesty International" userId="d9d15021-ddeb-4a89-a370-ea1a9fc2b05e" providerId="ADAL" clId="{5005E3B0-F902-4303-ABD5-C89D4EC4BD61}" dt="2026-06-22T11:15:17.495" v="947" actId="478"/>
          <ac:spMkLst>
            <pc:docMk/>
            <pc:sldMk cId="3442630105" sldId="284"/>
            <ac:spMk id="6146" creationId="{62D9EB2F-45C8-B37C-DF34-309A51050EBC}"/>
          </ac:spMkLst>
        </pc:spChg>
        <pc:spChg chg="mod">
          <ac:chgData name="Adam Ploszka / Amnesty International" userId="d9d15021-ddeb-4a89-a370-ea1a9fc2b05e" providerId="ADAL" clId="{5005E3B0-F902-4303-ABD5-C89D4EC4BD61}" dt="2026-06-22T15:11:57.387" v="1091" actId="403"/>
          <ac:spMkLst>
            <pc:docMk/>
            <pc:sldMk cId="3442630105" sldId="284"/>
            <ac:spMk id="6147" creationId="{9710A4EA-CA13-4053-C306-4ADC1AF7DDA3}"/>
          </ac:spMkLst>
        </pc:spChg>
      </pc:sldChg>
      <pc:sldChg chg="modSp add mod">
        <pc:chgData name="Adam Ploszka / Amnesty International" userId="d9d15021-ddeb-4a89-a370-ea1a9fc2b05e" providerId="ADAL" clId="{5005E3B0-F902-4303-ABD5-C89D4EC4BD61}" dt="2026-06-22T15:12:27.091" v="1102" actId="20577"/>
        <pc:sldMkLst>
          <pc:docMk/>
          <pc:sldMk cId="1376476273" sldId="285"/>
        </pc:sldMkLst>
        <pc:spChg chg="mod">
          <ac:chgData name="Adam Ploszka / Amnesty International" userId="d9d15021-ddeb-4a89-a370-ea1a9fc2b05e" providerId="ADAL" clId="{5005E3B0-F902-4303-ABD5-C89D4EC4BD61}" dt="2026-06-22T11:42:04.505" v="1064" actId="20577"/>
          <ac:spMkLst>
            <pc:docMk/>
            <pc:sldMk cId="1376476273" sldId="285"/>
            <ac:spMk id="6146" creationId="{058DA5B7-CC9B-BCB1-96F5-4D36A484709C}"/>
          </ac:spMkLst>
        </pc:spChg>
        <pc:spChg chg="mod">
          <ac:chgData name="Adam Ploszka / Amnesty International" userId="d9d15021-ddeb-4a89-a370-ea1a9fc2b05e" providerId="ADAL" clId="{5005E3B0-F902-4303-ABD5-C89D4EC4BD61}" dt="2026-06-22T15:12:27.091" v="1102" actId="20577"/>
          <ac:spMkLst>
            <pc:docMk/>
            <pc:sldMk cId="1376476273" sldId="285"/>
            <ac:spMk id="6147" creationId="{54BD6477-5BA5-1ADE-A4ED-3D64AABE0589}"/>
          </ac:spMkLst>
        </pc:spChg>
      </pc:sldChg>
      <pc:sldChg chg="modSp add mod">
        <pc:chgData name="Adam Ploszka / Amnesty International" userId="d9d15021-ddeb-4a89-a370-ea1a9fc2b05e" providerId="ADAL" clId="{5005E3B0-F902-4303-ABD5-C89D4EC4BD61}" dt="2026-06-22T12:03:45.834" v="1086" actId="2711"/>
        <pc:sldMkLst>
          <pc:docMk/>
          <pc:sldMk cId="3539237688" sldId="286"/>
        </pc:sldMkLst>
        <pc:spChg chg="mod">
          <ac:chgData name="Adam Ploszka / Amnesty International" userId="d9d15021-ddeb-4a89-a370-ea1a9fc2b05e" providerId="ADAL" clId="{5005E3B0-F902-4303-ABD5-C89D4EC4BD61}" dt="2026-06-22T12:03:45.834" v="1086" actId="2711"/>
          <ac:spMkLst>
            <pc:docMk/>
            <pc:sldMk cId="3539237688" sldId="286"/>
            <ac:spMk id="6146" creationId="{752B02F6-967C-BAE9-6840-762E636C31C1}"/>
          </ac:spMkLst>
        </pc:spChg>
        <pc:spChg chg="mod">
          <ac:chgData name="Adam Ploszka / Amnesty International" userId="d9d15021-ddeb-4a89-a370-ea1a9fc2b05e" providerId="ADAL" clId="{5005E3B0-F902-4303-ABD5-C89D4EC4BD61}" dt="2026-06-22T12:03:41.440" v="1085" actId="2711"/>
          <ac:spMkLst>
            <pc:docMk/>
            <pc:sldMk cId="3539237688" sldId="286"/>
            <ac:spMk id="6147" creationId="{5E6B5DF9-4D53-C33B-3589-5DF1D82FC1A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AD7D3-01DF-4876-A053-A5C2689AA8A0}" type="datetimeFigureOut">
              <a:rPr lang="pl-PL" smtClean="0"/>
              <a:t>22.06.2026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C8C0A-957D-4616-822A-C0EC9CE81E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6148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>
            <a:extLst>
              <a:ext uri="{FF2B5EF4-FFF2-40B4-BE49-F238E27FC236}">
                <a16:creationId xmlns:a16="http://schemas.microsoft.com/office/drawing/2014/main" id="{9E8ABECB-EE92-8465-A986-FE54710538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2">
            <a:extLst>
              <a:ext uri="{FF2B5EF4-FFF2-40B4-BE49-F238E27FC236}">
                <a16:creationId xmlns:a16="http://schemas.microsoft.com/office/drawing/2014/main" id="{E39FEC31-C2E3-E62A-B51A-10AA3A39079E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23900" y="609599"/>
            <a:ext cx="7696200" cy="2012773"/>
          </a:xfrm>
          <a:noFill/>
        </p:spPr>
        <p:txBody>
          <a:bodyPr lIns="108000" tIns="72000" rIns="108000" bIns="72000"/>
          <a:lstStyle>
            <a:lvl1pPr>
              <a:defRPr>
                <a:solidFill>
                  <a:schemeClr val="bg1"/>
                </a:solidFill>
                <a:highlight>
                  <a:srgbClr val="000000"/>
                </a:highlight>
              </a:defRPr>
            </a:lvl1pPr>
          </a:lstStyle>
          <a:p>
            <a:pPr lvl="0"/>
            <a:r>
              <a:rPr lang="pl-PL" altLang="pl-PL" noProof="0" dirty="0"/>
              <a:t>KLIKNIJ, ABY EDYTOWAĆ STYL</a:t>
            </a:r>
            <a:endParaRPr lang="en-US" altLang="pl-PL" noProof="0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3BBDE4D-A1F0-A0CE-1273-B04370CC476F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12787" y="2849489"/>
            <a:ext cx="7696200" cy="1371600"/>
          </a:xfrm>
        </p:spPr>
        <p:txBody>
          <a:bodyPr lIns="108000" tIns="72000" rIns="108000" bIns="72000"/>
          <a:lstStyle>
            <a:lvl1pPr marL="0" indent="0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pl-PL" altLang="pl-PL" noProof="0" dirty="0"/>
              <a:t>KLIKNIJ, ABY EDYTOWAĆ STYL WZORCA PODTYTUŁU</a:t>
            </a:r>
            <a:endParaRPr lang="en-US" altLang="pl-PL" noProof="0" dirty="0"/>
          </a:p>
        </p:txBody>
      </p:sp>
      <p:sp>
        <p:nvSpPr>
          <p:cNvPr id="5131" name="Line 11">
            <a:extLst>
              <a:ext uri="{FF2B5EF4-FFF2-40B4-BE49-F238E27FC236}">
                <a16:creationId xmlns:a16="http://schemas.microsoft.com/office/drawing/2014/main" id="{06EAD787-6A3F-5681-0968-689EA154D3E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248400"/>
            <a:ext cx="82073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pic>
        <p:nvPicPr>
          <p:cNvPr id="3" name="Obraz 2" descr="Obraz zawierający tekst, kreskówka, projekt graficzny, Grafika&#10;&#10;Zawartość wygenerowana przez AI może być niepoprawna.">
            <a:extLst>
              <a:ext uri="{FF2B5EF4-FFF2-40B4-BE49-F238E27FC236}">
                <a16:creationId xmlns:a16="http://schemas.microsoft.com/office/drawing/2014/main" id="{52EF54F3-A03E-37E5-9CBA-B47E045CD1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75"/>
          <a:stretch>
            <a:fillRect/>
          </a:stretch>
        </p:blipFill>
        <p:spPr>
          <a:xfrm>
            <a:off x="762001" y="5073807"/>
            <a:ext cx="1649759" cy="947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E8113E-83F2-8CF8-4A76-8D0ECC3D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1EF744-95C7-D6CC-AC6D-792D8D456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CBF2D-25DE-45DC-664E-39C16399BE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3246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F15B5FE-010B-4691-9560-D96D646E7F67}" type="slidenum">
              <a:rPr lang="en-US" altLang="pl-PL"/>
              <a:pPr/>
              <a:t>‹#›</a:t>
            </a:fld>
            <a:endParaRPr lang="en-US" altLang="pl-PL" sz="1400" b="0" dirty="0">
              <a:latin typeface="Lucida Grande" pitchFamily="-128" charset="0"/>
            </a:endParaRPr>
          </a:p>
        </p:txBody>
      </p:sp>
      <p:pic>
        <p:nvPicPr>
          <p:cNvPr id="6" name="Obraz 5" descr="Obraz zawierający tekst, kreskówka, projekt graficzny, Grafika&#10;&#10;Zawartość wygenerowana przez AI może być niepoprawna.">
            <a:extLst>
              <a:ext uri="{FF2B5EF4-FFF2-40B4-BE49-F238E27FC236}">
                <a16:creationId xmlns:a16="http://schemas.microsoft.com/office/drawing/2014/main" id="{6F9B4223-DD5A-B504-CE76-E455213D35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75"/>
          <a:stretch>
            <a:fillRect/>
          </a:stretch>
        </p:blipFill>
        <p:spPr>
          <a:xfrm>
            <a:off x="457200" y="6301692"/>
            <a:ext cx="874440" cy="50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67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A3508F-EABA-EFD1-C064-398FA6708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EA18318-63CE-8627-A877-F733EACC6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D5CDE0-8343-90F3-57D3-D743B9369D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7B826E6-5942-4D8E-8C3C-38F73F393119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03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347274-F53D-031D-8B85-D3C7407F0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72913A-ABC6-A2A5-87E7-93454A767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ABD5D2-FE15-E005-E06C-A19F5C2EB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2AE0D8B-D14C-533F-80DC-E487C83B66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38A6BC6-1442-4265-9971-4A60AEACA5BA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1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BBF78F-70F3-DD0C-618A-AD725262F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7007FF8-1670-8D01-3315-C920D198B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24F3BE3-9D82-370A-623B-49AAA4225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71DA8996-8F7F-7BF1-CB87-8E5EDF4D22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35E27DB-5C0B-1706-879B-62C2E68A12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780DC3D-0913-A6A3-0470-4B0E741A5C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154D18-554E-4868-BE84-CAE35661227E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06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72D8EC-3D77-D93C-1594-6FC7EEA6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6CFD3B9-7A41-31FC-60F3-658EEE6701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4884B71-A334-4240-BA6F-C9D83707D2D2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19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88844A82-862A-B90A-131A-04B03F4AC2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8DFBE0-6828-423D-98E0-C5794BDCD9B6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12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BBAB6D-EE92-2713-5E44-90DE9F15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23F42C-5847-DCC2-AD74-740EB517C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5A8597-74BA-A8FB-49EF-7B8A7B83E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82F4644-5D4E-3BE9-0937-DE88E11EDD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B66382-DF4B-4176-B7A6-5C153206FB76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68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BEAFC2-F49C-9269-CA57-BD9427E36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B0BCB28-B924-D8CF-708D-081F3B45D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FBE2639-22D4-6FFD-A746-D910945B17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41994D2-DCD6-3966-F84A-4DC1DC23D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B5022AA-4408-4652-AF84-8560FA6FD423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273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D228BA-0C9B-DD96-F3C3-74C8216F7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D962CD5-ADE7-1C79-6ADC-A52785F658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D1A12D-A97F-014E-759B-57E42B347D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1FA044F-896F-4C9A-9DEA-4381758D888B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91264E8-7C35-8FB8-7830-2CCDDA0019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4864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D737281-FE6A-6F52-3463-03CEA6EAE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486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13BF4EB-F805-7A28-BC44-617AAAC1DC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A8CF5BE-69BB-49BD-A21A-DFEFEC420B66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674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4EEBF7-20D0-8351-178D-7D6A8B932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abeli 2">
            <a:extLst>
              <a:ext uri="{FF2B5EF4-FFF2-40B4-BE49-F238E27FC236}">
                <a16:creationId xmlns:a16="http://schemas.microsoft.com/office/drawing/2014/main" id="{CD7CC52A-41AE-730D-97EB-90F4CF898776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r>
              <a:rPr lang="pl-PL"/>
              <a:t>Kliknij ikonę, aby dodać tabelę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B8679BB-1B06-0881-FC35-59A27E9537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1019932-0680-423D-9820-84EFF68CBF9C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982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ytuł, tekst i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A31E1-94F3-D940-0CA8-71B4371B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C07206C-25AC-01C9-4D43-9323396596A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wykresu 3">
            <a:extLst>
              <a:ext uri="{FF2B5EF4-FFF2-40B4-BE49-F238E27FC236}">
                <a16:creationId xmlns:a16="http://schemas.microsoft.com/office/drawing/2014/main" id="{D02E81E6-1F2C-4295-0C96-F5336C0E8BAF}"/>
              </a:ext>
            </a:extLst>
          </p:cNvPr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r>
              <a:rPr lang="pl-PL"/>
              <a:t>Kliknij ikonę, aby dodać wykres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3204A2A-9845-A78E-4F02-171C9B838A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2C3009FC-E0B3-4E65-866F-1B30F62CC964}" type="slidenum">
              <a:rPr lang="en-US" altLang="pl-PL"/>
              <a:pPr/>
              <a:t>‹#›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82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>
            <a:extLst>
              <a:ext uri="{FF2B5EF4-FFF2-40B4-BE49-F238E27FC236}">
                <a16:creationId xmlns:a16="http://schemas.microsoft.com/office/drawing/2014/main" id="{A2EE76FB-8737-2CAF-AEDA-290EF762A0E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B99A68A1-792F-B280-A0A9-7CF0A2A263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 altLang="pl-PL" dirty="0"/>
              <a:t>Kliknij, aby edytować styl</a:t>
            </a:r>
            <a:endParaRPr lang="en-US" altLang="pl-PL" dirty="0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16F7C43-CBBE-BC39-2BDA-BD2FAF5469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 altLang="pl-PL" dirty="0"/>
              <a:t>Kliknij, aby edytować style wzorca tekstu</a:t>
            </a:r>
          </a:p>
          <a:p>
            <a:pPr lvl="1"/>
            <a:r>
              <a:rPr lang="pl-PL" altLang="pl-PL" dirty="0"/>
              <a:t>Drugi poziom</a:t>
            </a:r>
          </a:p>
          <a:p>
            <a:pPr lvl="2"/>
            <a:r>
              <a:rPr lang="pl-PL" altLang="pl-PL" dirty="0"/>
              <a:t>Trzeci poziom</a:t>
            </a:r>
          </a:p>
          <a:p>
            <a:pPr lvl="3"/>
            <a:r>
              <a:rPr lang="pl-PL" altLang="pl-PL" dirty="0"/>
              <a:t>Czwarty poziom</a:t>
            </a:r>
          </a:p>
          <a:p>
            <a:pPr lvl="4"/>
            <a:r>
              <a:rPr lang="pl-PL" altLang="pl-PL" dirty="0"/>
              <a:t>Piąty poziom</a:t>
            </a:r>
            <a:endParaRPr lang="en-US" altLang="pl-PL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DB02C95-13B7-F96E-139B-001C5697AF7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Aptos" panose="020B0004020202020204" pitchFamily="34" charset="0"/>
              </a:defRPr>
            </a:lvl1pPr>
          </a:lstStyle>
          <a:p>
            <a:fld id="{98E4A4C0-436D-47F8-A3E9-83E8F0A792B6}" type="slidenum">
              <a:rPr lang="en-US" altLang="pl-PL" smtClean="0"/>
              <a:pPr/>
              <a:t>‹#›</a:t>
            </a:fld>
            <a:endParaRPr lang="en-US" altLang="pl-PL" sz="1400" dirty="0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560B109A-4AC4-8812-9AD0-BABF4EF5255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248400"/>
            <a:ext cx="82073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033" name="Line 9">
            <a:extLst>
              <a:ext uri="{FF2B5EF4-FFF2-40B4-BE49-F238E27FC236}">
                <a16:creationId xmlns:a16="http://schemas.microsoft.com/office/drawing/2014/main" id="{4F6AD7FC-5AC7-8F3A-1142-1E5F4B7C6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905000"/>
            <a:ext cx="820737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Aptos" panose="020B000402020202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 Narrow" panose="020B0606020202030204" pitchFamily="34" charset="0"/>
          <a:ea typeface="Geneva" pitchFamily="-128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B2543-C8C9-6F27-0CA5-DE5F09309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A40E35A-F6A6-72C1-F910-28F8AC93DD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834" y="1268760"/>
            <a:ext cx="7696200" cy="2012773"/>
          </a:xfrm>
        </p:spPr>
        <p:txBody>
          <a:bodyPr>
            <a:normAutofit/>
          </a:bodyPr>
          <a:lstStyle/>
          <a:p>
            <a:pPr algn="ctr"/>
            <a:r>
              <a:rPr lang="pl-PL" sz="4400" dirty="0">
                <a:latin typeface="Amnesty Trade Gothic" panose="020B0503040303020004" pitchFamily="34" charset="-18"/>
              </a:rPr>
              <a:t>Strategic </a:t>
            </a:r>
            <a:r>
              <a:rPr lang="pl-PL" sz="4400" dirty="0" err="1">
                <a:latin typeface="Amnesty Trade Gothic" panose="020B0503040303020004" pitchFamily="34" charset="-18"/>
              </a:rPr>
              <a:t>Litigation</a:t>
            </a:r>
            <a:r>
              <a:rPr lang="pl-PL" sz="4400" dirty="0">
                <a:latin typeface="Amnesty Trade Gothic" panose="020B0503040303020004" pitchFamily="34" charset="-18"/>
              </a:rPr>
              <a:t> &amp;</a:t>
            </a:r>
            <a:br>
              <a:rPr lang="pl-PL" sz="4400" dirty="0">
                <a:latin typeface="Amnesty Trade Gothic" panose="020B0503040303020004" pitchFamily="34" charset="-18"/>
              </a:rPr>
            </a:br>
            <a:r>
              <a:rPr lang="pl-PL" sz="4400" dirty="0">
                <a:latin typeface="Amnesty Trade Gothic" panose="020B0503040303020004" pitchFamily="34" charset="-18"/>
              </a:rPr>
              <a:t> </a:t>
            </a:r>
            <a:r>
              <a:rPr lang="pl-PL" sz="4400" dirty="0" err="1">
                <a:latin typeface="Amnesty Trade Gothic" panose="020B0503040303020004" pitchFamily="34" charset="-18"/>
              </a:rPr>
              <a:t>Older</a:t>
            </a:r>
            <a:r>
              <a:rPr lang="pl-PL" sz="4400" dirty="0">
                <a:latin typeface="Amnesty Trade Gothic" panose="020B0503040303020004" pitchFamily="34" charset="-18"/>
              </a:rPr>
              <a:t> </a:t>
            </a:r>
            <a:r>
              <a:rPr lang="pl-PL" sz="4400" dirty="0" err="1">
                <a:latin typeface="Amnesty Trade Gothic" panose="020B0503040303020004" pitchFamily="34" charset="-18"/>
              </a:rPr>
              <a:t>Persons</a:t>
            </a:r>
            <a:r>
              <a:rPr lang="pl-PL" sz="4400" dirty="0">
                <a:latin typeface="Amnesty Trade Gothic" panose="020B0503040303020004" pitchFamily="34" charset="-18"/>
              </a:rPr>
              <a:t>’ Rights</a:t>
            </a:r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EF17C2A0-CC88-3ED4-9C3D-E6E95EABC8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" y="3429000"/>
            <a:ext cx="7696200" cy="1371600"/>
          </a:xfrm>
        </p:spPr>
        <p:txBody>
          <a:bodyPr>
            <a:normAutofit fontScale="77500" lnSpcReduction="20000"/>
          </a:bodyPr>
          <a:lstStyle/>
          <a:p>
            <a:endParaRPr lang="pl-PL" sz="2000" dirty="0">
              <a:latin typeface="Amnesty Trade Gothic" panose="020B0503040303020004" pitchFamily="34" charset="-18"/>
            </a:endParaRPr>
          </a:p>
          <a:p>
            <a:endParaRPr lang="pl-PL" sz="2000" dirty="0">
              <a:latin typeface="Amnesty Trade Gothic" panose="020B0503040303020004" pitchFamily="34" charset="-18"/>
            </a:endParaRPr>
          </a:p>
          <a:p>
            <a:r>
              <a:rPr lang="pl-PL" sz="2000" dirty="0">
                <a:latin typeface="Amnesty Trade Gothic" panose="020B0503040303020004" pitchFamily="34" charset="-18"/>
              </a:rPr>
              <a:t>Adam Ploszka</a:t>
            </a:r>
          </a:p>
          <a:p>
            <a:r>
              <a:rPr lang="en-US" sz="2000" dirty="0" err="1">
                <a:latin typeface="Amnesty Trade Gothic" panose="020B0503040303020004" pitchFamily="34" charset="-18"/>
              </a:rPr>
              <a:t>StratAGEic</a:t>
            </a:r>
            <a:r>
              <a:rPr lang="en-US" sz="2000" dirty="0">
                <a:latin typeface="Amnesty Trade Gothic" panose="020B0503040303020004" pitchFamily="34" charset="-18"/>
              </a:rPr>
              <a:t>: Training on Strategic Litigation</a:t>
            </a:r>
            <a:endParaRPr lang="pl-PL" sz="2000" dirty="0">
              <a:latin typeface="Amnesty Trade Gothic" panose="020B0503040303020004" pitchFamily="34" charset="-18"/>
            </a:endParaRPr>
          </a:p>
          <a:p>
            <a:r>
              <a:rPr lang="pl-PL" sz="2000" dirty="0">
                <a:latin typeface="Amnesty Trade Gothic" panose="020B0503040303020004" pitchFamily="34" charset="-18"/>
              </a:rPr>
              <a:t>23 </a:t>
            </a:r>
            <a:r>
              <a:rPr lang="pl-PL" sz="2000" dirty="0" err="1">
                <a:latin typeface="Amnesty Trade Gothic" panose="020B0503040303020004" pitchFamily="34" charset="-18"/>
              </a:rPr>
              <a:t>June</a:t>
            </a:r>
            <a:r>
              <a:rPr lang="pl-PL" sz="2000" dirty="0">
                <a:latin typeface="Amnesty Trade Gothic" panose="020B0503040303020004" pitchFamily="34" charset="-18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485205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094DDA-BA7A-3EF5-C227-431882B19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Who</a:t>
            </a:r>
            <a:r>
              <a:rPr lang="pl-PL" dirty="0"/>
              <a:t> </a:t>
            </a:r>
            <a:r>
              <a:rPr lang="pl-PL" dirty="0" err="1"/>
              <a:t>am</a:t>
            </a:r>
            <a:r>
              <a:rPr lang="pl-PL" dirty="0"/>
              <a:t> 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6C8921-AF2E-5735-39EC-4490CFB69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 I am a lawyer working in human rights, both in practice and in academia. </a:t>
            </a:r>
            <a:endParaRPr lang="pl-PL" dirty="0"/>
          </a:p>
          <a:p>
            <a:pPr algn="just"/>
            <a:r>
              <a:rPr lang="en-US" dirty="0"/>
              <a:t>I work for Amnesty International Poland, where I am responsible, </a:t>
            </a:r>
            <a:r>
              <a:rPr lang="en-US" dirty="0" err="1"/>
              <a:t>i.a.</a:t>
            </a:r>
            <a:r>
              <a:rPr lang="en-US" dirty="0"/>
              <a:t>, for strategic litigation. I am also an attorney and a member of the Warsaw Bar Association.</a:t>
            </a:r>
            <a:endParaRPr lang="pl-PL" dirty="0"/>
          </a:p>
          <a:p>
            <a:pPr algn="just"/>
            <a:r>
              <a:rPr lang="en-US" dirty="0"/>
              <a:t> Previously, I worked at a law firm based in Warsaw and at the Helsinki Foundation for Human Rights</a:t>
            </a:r>
            <a:endParaRPr lang="pl-PL" dirty="0"/>
          </a:p>
          <a:p>
            <a:pPr algn="just"/>
            <a:r>
              <a:rPr lang="en-US" dirty="0"/>
              <a:t> Academically, I am affiliated with the University of Warsaw as an assistant professor at the Center for Human Rights within the Faculty of Law and Administration. 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E6F8522-739B-53B2-570B-042276206D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2</a:t>
            </a:fld>
            <a:endParaRPr lang="en-US" altLang="pl-PL" sz="1400" b="0" dirty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74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4DC8-5234-773A-1F14-8EA612E1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4D08A9B1-E8FF-9402-DEB6-9B2FDF197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altLang="pl-PL" sz="2800" b="1" dirty="0">
              <a:latin typeface="Amnesty Trade Gothic" panose="020B0503040303020004" pitchFamily="34" charset="-18"/>
            </a:endParaRPr>
          </a:p>
          <a:p>
            <a:pPr marL="0" indent="0" algn="ctr">
              <a:buNone/>
            </a:pPr>
            <a:r>
              <a:rPr lang="en-US" altLang="pl-PL" sz="2800" b="1" dirty="0">
                <a:latin typeface="Amnesty Trade Gothic" panose="020B0503040303020004" pitchFamily="34" charset="-18"/>
              </a:rPr>
              <a:t>Strategic litigation should be part of a broader set of actions aimed at bringing about change! (i.e., it should include campaigning, advocacy, and communications efforts)</a:t>
            </a:r>
            <a:endParaRPr lang="pl-PL" altLang="pl-PL" sz="2800" b="1" dirty="0">
              <a:latin typeface="Amnesty Trade Gothic" panose="020B0503040303020004" pitchFamily="34" charset="-18"/>
            </a:endParaRPr>
          </a:p>
          <a:p>
            <a:endParaRPr lang="pl-PL" altLang="pl-PL" sz="2000" dirty="0"/>
          </a:p>
          <a:p>
            <a:endParaRPr lang="en-GB" altLang="pl-PL" sz="20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4D27A27-50FA-3E16-78DE-F96C34A716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3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77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B77E1-85EE-847F-BA92-4F7427AB1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9710A4EA-CA13-4053-C306-4ADC1AF7D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altLang="pl-PL" sz="2800" b="1" dirty="0">
              <a:latin typeface="Amnesty Trade Gothic" panose="020B0503040303020004" pitchFamily="34" charset="-18"/>
            </a:endParaRPr>
          </a:p>
          <a:p>
            <a:pPr marL="0" indent="0" algn="ctr">
              <a:buNone/>
            </a:pPr>
            <a:r>
              <a:rPr lang="pl-PL" altLang="pl-PL" sz="4000" b="1" dirty="0" err="1">
                <a:latin typeface="Amnesty Trade Gothic" panose="020B0503040303020004" pitchFamily="34" charset="-18"/>
              </a:rPr>
              <a:t>It’s</a:t>
            </a:r>
            <a:r>
              <a:rPr lang="pl-PL" altLang="pl-PL" sz="4000" b="1" dirty="0">
                <a:latin typeface="Amnesty Trade Gothic" panose="020B0503040303020004" pitchFamily="34" charset="-18"/>
              </a:rPr>
              <a:t> </a:t>
            </a:r>
            <a:r>
              <a:rPr lang="pl-PL" altLang="pl-PL" sz="4000" b="1" dirty="0" err="1">
                <a:latin typeface="Amnesty Trade Gothic" panose="020B0503040303020004" pitchFamily="34" charset="-18"/>
              </a:rPr>
              <a:t>worth</a:t>
            </a:r>
            <a:r>
              <a:rPr lang="pl-PL" altLang="pl-PL" sz="4000" b="1" dirty="0">
                <a:latin typeface="Amnesty Trade Gothic" panose="020B0503040303020004" pitchFamily="34" charset="-18"/>
              </a:rPr>
              <a:t> </a:t>
            </a:r>
            <a:r>
              <a:rPr lang="pl-PL" altLang="pl-PL" sz="4000" b="1" dirty="0" err="1">
                <a:latin typeface="Amnesty Trade Gothic" panose="020B0503040303020004" pitchFamily="34" charset="-18"/>
              </a:rPr>
              <a:t>having</a:t>
            </a:r>
            <a:r>
              <a:rPr lang="pl-PL" altLang="pl-PL" sz="4000" b="1" dirty="0">
                <a:latin typeface="Amnesty Trade Gothic" panose="020B0503040303020004" pitchFamily="34" charset="-18"/>
              </a:rPr>
              <a:t> </a:t>
            </a:r>
            <a:r>
              <a:rPr lang="pl-PL" altLang="pl-PL" sz="4000" b="1" dirty="0" err="1">
                <a:latin typeface="Amnesty Trade Gothic" panose="020B0503040303020004" pitchFamily="34" charset="-18"/>
              </a:rPr>
              <a:t>friends</a:t>
            </a:r>
            <a:r>
              <a:rPr lang="pl-PL" altLang="pl-PL" sz="4000" b="1" dirty="0">
                <a:latin typeface="Amnesty Trade Gothic" panose="020B0503040303020004" pitchFamily="34" charset="-18"/>
              </a:rPr>
              <a:t> in s</a:t>
            </a:r>
            <a:r>
              <a:rPr lang="en-US" altLang="pl-PL" sz="4000" b="1" dirty="0" err="1">
                <a:latin typeface="Amnesty Trade Gothic" panose="020B0503040303020004" pitchFamily="34" charset="-18"/>
              </a:rPr>
              <a:t>trategic</a:t>
            </a:r>
            <a:r>
              <a:rPr lang="en-US" altLang="pl-PL" sz="4000" b="1" dirty="0">
                <a:latin typeface="Amnesty Trade Gothic" panose="020B0503040303020004" pitchFamily="34" charset="-18"/>
              </a:rPr>
              <a:t> litigation</a:t>
            </a:r>
            <a:r>
              <a:rPr lang="pl-PL" altLang="pl-PL" sz="4000" b="1" dirty="0">
                <a:latin typeface="Amnesty Trade Gothic" panose="020B0503040303020004" pitchFamily="34" charset="-18"/>
              </a:rPr>
              <a:t>!</a:t>
            </a:r>
            <a:r>
              <a:rPr lang="en-US" altLang="pl-PL" sz="4000" b="1" dirty="0">
                <a:latin typeface="Amnesty Trade Gothic" panose="020B0503040303020004" pitchFamily="34" charset="-18"/>
              </a:rPr>
              <a:t> </a:t>
            </a:r>
            <a:endParaRPr lang="pl-PL" altLang="pl-PL" sz="3200" b="1" dirty="0"/>
          </a:p>
          <a:p>
            <a:endParaRPr lang="en-GB" altLang="pl-PL" sz="20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720E109F-88D9-19F0-D30C-D6B9B32E54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4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630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619E2-D762-D3B5-B249-55751CCD6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5AF09519-0063-92D8-922C-F3415D2707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altLang="pl-PL" sz="2800" b="1" dirty="0">
              <a:latin typeface="Amnesty Trade Gothic" panose="020B0503040303020004" pitchFamily="34" charset="-18"/>
            </a:endParaRPr>
          </a:p>
          <a:p>
            <a:pPr marL="0" indent="0" algn="ctr">
              <a:buNone/>
            </a:pPr>
            <a:r>
              <a:rPr lang="en-US" altLang="pl-PL" sz="3600" b="1" dirty="0">
                <a:latin typeface="Amnesty Trade Gothic" panose="020B0503040303020004" pitchFamily="34" charset="-18"/>
              </a:rPr>
              <a:t>How do you find a lawyer when you aren't one yourself or when you have limited resources?</a:t>
            </a:r>
            <a:endParaRPr lang="pl-PL" altLang="pl-PL" sz="2800" b="1" dirty="0"/>
          </a:p>
          <a:p>
            <a:endParaRPr lang="en-GB" altLang="pl-PL" sz="20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ACBE3216-3812-B32E-D1B3-2C7904958E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5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700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CF58C-BE54-D8F0-49B6-92CDF4A63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58DA5B7-CC9B-BCB1-96F5-4D36A4847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altLang="pl-PL" dirty="0" err="1">
                <a:latin typeface="Amnesty Trade Gothic" panose="020B0503040303020004" pitchFamily="34" charset="-18"/>
              </a:rPr>
              <a:t>Consider</a:t>
            </a:r>
            <a:r>
              <a:rPr lang="pl-PL" altLang="pl-PL" dirty="0">
                <a:latin typeface="Amnesty Trade Gothic" panose="020B0503040303020004" pitchFamily="34" charset="-18"/>
              </a:rPr>
              <a:t> </a:t>
            </a:r>
            <a:r>
              <a:rPr lang="pl-PL" altLang="pl-PL" dirty="0" err="1">
                <a:latin typeface="Amnesty Trade Gothic" panose="020B0503040303020004" pitchFamily="34" charset="-18"/>
              </a:rPr>
              <a:t>different</a:t>
            </a:r>
            <a:r>
              <a:rPr lang="pl-PL" altLang="pl-PL" dirty="0">
                <a:latin typeface="Amnesty Trade Gothic" panose="020B0503040303020004" pitchFamily="34" charset="-18"/>
              </a:rPr>
              <a:t> (</a:t>
            </a:r>
            <a:r>
              <a:rPr lang="pl-PL" altLang="pl-PL" dirty="0" err="1">
                <a:latin typeface="Amnesty Trade Gothic" panose="020B0503040303020004" pitchFamily="34" charset="-18"/>
              </a:rPr>
              <a:t>sometimes</a:t>
            </a:r>
            <a:r>
              <a:rPr lang="pl-PL" altLang="pl-PL" dirty="0">
                <a:latin typeface="Amnesty Trade Gothic" panose="020B0503040303020004" pitchFamily="34" charset="-18"/>
              </a:rPr>
              <a:t> not </a:t>
            </a:r>
            <a:r>
              <a:rPr lang="pl-PL" altLang="pl-PL" dirty="0" err="1">
                <a:latin typeface="Amnesty Trade Gothic" panose="020B0503040303020004" pitchFamily="34" charset="-18"/>
              </a:rPr>
              <a:t>obvious</a:t>
            </a:r>
            <a:r>
              <a:rPr lang="pl-PL" altLang="pl-PL" dirty="0">
                <a:latin typeface="Amnesty Trade Gothic" panose="020B0503040303020004" pitchFamily="34" charset="-18"/>
              </a:rPr>
              <a:t>) </a:t>
            </a:r>
            <a:r>
              <a:rPr lang="pl-PL" altLang="pl-PL" dirty="0" err="1">
                <a:latin typeface="Amnesty Trade Gothic" panose="020B0503040303020004" pitchFamily="34" charset="-18"/>
              </a:rPr>
              <a:t>legal</a:t>
            </a:r>
            <a:r>
              <a:rPr lang="pl-PL" altLang="pl-PL" dirty="0">
                <a:latin typeface="Amnesty Trade Gothic" panose="020B0503040303020004" pitchFamily="34" charset="-18"/>
              </a:rPr>
              <a:t> </a:t>
            </a:r>
            <a:r>
              <a:rPr lang="pl-PL" altLang="pl-PL" dirty="0" err="1">
                <a:latin typeface="Amnesty Trade Gothic" panose="020B0503040303020004" pitchFamily="34" charset="-18"/>
              </a:rPr>
              <a:t>venues</a:t>
            </a:r>
            <a:r>
              <a:rPr lang="pl-PL" altLang="pl-PL" dirty="0">
                <a:latin typeface="Amnesty Trade Gothic" panose="020B0503040303020004" pitchFamily="34" charset="-18"/>
              </a:rPr>
              <a:t> </a:t>
            </a:r>
            <a:r>
              <a:rPr lang="pl-PL" altLang="pl-PL" dirty="0" err="1">
                <a:latin typeface="Amnesty Trade Gothic" panose="020B0503040303020004" pitchFamily="34" charset="-18"/>
              </a:rPr>
              <a:t>available</a:t>
            </a:r>
            <a:r>
              <a:rPr lang="pl-PL" altLang="pl-PL" dirty="0">
                <a:latin typeface="Amnesty Trade Gothic" panose="020B0503040303020004" pitchFamily="34" charset="-18"/>
              </a:rPr>
              <a:t> to </a:t>
            </a:r>
            <a:r>
              <a:rPr lang="pl-PL" altLang="pl-PL" dirty="0" err="1">
                <a:latin typeface="Amnesty Trade Gothic" panose="020B0503040303020004" pitchFamily="34" charset="-18"/>
              </a:rPr>
              <a:t>you</a:t>
            </a:r>
            <a:br>
              <a:rPr lang="pl-PL" altLang="pl-PL" dirty="0">
                <a:latin typeface="Amnesty Trade Gothic" panose="020B0503040303020004" pitchFamily="34" charset="-18"/>
              </a:rPr>
            </a:br>
            <a:endParaRPr lang="en-GB" altLang="pl-PL" dirty="0">
              <a:latin typeface="Amnesty Trade Gothic" panose="020B0503040303020004" pitchFamily="34" charset="-18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4BD6477-5BA5-1ADE-A4ED-3D64AABE05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l-PL" altLang="pl-PL" sz="2800" b="1" dirty="0">
              <a:latin typeface="Amnesty Trade Gothic" panose="020B0503040303020004" pitchFamily="34" charset="-18"/>
            </a:endParaRPr>
          </a:p>
          <a:p>
            <a:pPr>
              <a:buFontTx/>
              <a:buChar char="-"/>
            </a:pPr>
            <a:r>
              <a:rPr lang="pl-PL" altLang="pl-PL" sz="2800" dirty="0" err="1">
                <a:latin typeface="Amnesty Trade Gothic" panose="020B0503040303020004" pitchFamily="34" charset="-18"/>
              </a:rPr>
              <a:t>European</a:t>
            </a:r>
            <a:r>
              <a:rPr lang="pl-PL" altLang="pl-PL" sz="2800" dirty="0">
                <a:latin typeface="Amnesty Trade Gothic" panose="020B0503040303020004" pitchFamily="34" charset="-18"/>
              </a:rPr>
              <a:t> Court of Human Rights</a:t>
            </a:r>
          </a:p>
          <a:p>
            <a:pPr>
              <a:buFontTx/>
              <a:buChar char="-"/>
            </a:pPr>
            <a:r>
              <a:rPr lang="pl-PL" altLang="pl-PL" sz="2800" dirty="0">
                <a:latin typeface="Amnesty Trade Gothic" panose="020B0503040303020004" pitchFamily="34" charset="-18"/>
              </a:rPr>
              <a:t>Court of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Justice</a:t>
            </a:r>
            <a:r>
              <a:rPr lang="pl-PL" altLang="pl-PL" sz="2800" dirty="0">
                <a:latin typeface="Amnesty Trade Gothic" panose="020B0503040303020004" pitchFamily="34" charset="-18"/>
              </a:rPr>
              <a:t> of the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European</a:t>
            </a:r>
            <a:r>
              <a:rPr lang="pl-PL" altLang="pl-PL" sz="2800" dirty="0">
                <a:latin typeface="Amnesty Trade Gothic" panose="020B0503040303020004" pitchFamily="34" charset="-18"/>
              </a:rPr>
              <a:t> Union</a:t>
            </a:r>
          </a:p>
          <a:p>
            <a:pPr>
              <a:buFontTx/>
              <a:buChar char="-"/>
            </a:pPr>
            <a:r>
              <a:rPr lang="pl-PL" altLang="pl-PL" sz="2800" dirty="0" err="1">
                <a:latin typeface="Amnesty Trade Gothic" panose="020B0503040303020004" pitchFamily="34" charset="-18"/>
              </a:rPr>
              <a:t>European</a:t>
            </a:r>
            <a:r>
              <a:rPr lang="pl-PL" altLang="pl-PL" sz="2800" dirty="0">
                <a:latin typeface="Amnesty Trade Gothic" panose="020B0503040303020004" pitchFamily="34" charset="-18"/>
              </a:rPr>
              <a:t>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Committee</a:t>
            </a:r>
            <a:r>
              <a:rPr lang="pl-PL" altLang="pl-PL" sz="2800" dirty="0">
                <a:latin typeface="Amnesty Trade Gothic" panose="020B0503040303020004" pitchFamily="34" charset="-18"/>
              </a:rPr>
              <a:t> on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Social</a:t>
            </a:r>
            <a:r>
              <a:rPr lang="pl-PL" altLang="pl-PL" sz="2800" dirty="0">
                <a:latin typeface="Amnesty Trade Gothic" panose="020B0503040303020004" pitchFamily="34" charset="-18"/>
              </a:rPr>
              <a:t> Rights</a:t>
            </a:r>
          </a:p>
          <a:p>
            <a:pPr>
              <a:buFontTx/>
              <a:buChar char="-"/>
            </a:pPr>
            <a:r>
              <a:rPr lang="pl-PL" altLang="pl-PL" sz="2800">
                <a:latin typeface="Amnesty Trade Gothic" panose="020B0503040303020004" pitchFamily="34" charset="-18"/>
              </a:rPr>
              <a:t>UN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Committee</a:t>
            </a:r>
            <a:r>
              <a:rPr lang="pl-PL" altLang="pl-PL" sz="2800" dirty="0">
                <a:latin typeface="Amnesty Trade Gothic" panose="020B0503040303020004" pitchFamily="34" charset="-18"/>
              </a:rPr>
              <a:t> on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Economic</a:t>
            </a:r>
            <a:r>
              <a:rPr lang="pl-PL" altLang="pl-PL" sz="2800" dirty="0">
                <a:latin typeface="Amnesty Trade Gothic" panose="020B0503040303020004" pitchFamily="34" charset="-18"/>
              </a:rPr>
              <a:t>,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Social</a:t>
            </a:r>
            <a:r>
              <a:rPr lang="pl-PL" altLang="pl-PL" sz="2800" dirty="0">
                <a:latin typeface="Amnesty Trade Gothic" panose="020B0503040303020004" pitchFamily="34" charset="-18"/>
              </a:rPr>
              <a:t> and </a:t>
            </a:r>
            <a:r>
              <a:rPr lang="pl-PL" altLang="pl-PL" sz="2800" dirty="0" err="1">
                <a:latin typeface="Amnesty Trade Gothic" panose="020B0503040303020004" pitchFamily="34" charset="-18"/>
              </a:rPr>
              <a:t>Cultural</a:t>
            </a:r>
            <a:r>
              <a:rPr lang="pl-PL" altLang="pl-PL" sz="2800" dirty="0">
                <a:latin typeface="Amnesty Trade Gothic" panose="020B0503040303020004" pitchFamily="34" charset="-18"/>
              </a:rPr>
              <a:t> Rights</a:t>
            </a:r>
          </a:p>
          <a:p>
            <a:pPr marL="0" indent="0" algn="ctr">
              <a:buNone/>
            </a:pPr>
            <a:endParaRPr lang="pl-PL" altLang="pl-PL" sz="2800" b="1" dirty="0">
              <a:latin typeface="Amnesty Trade Gothic" panose="020B0503040303020004" pitchFamily="34" charset="-18"/>
            </a:endParaRPr>
          </a:p>
          <a:p>
            <a:pPr marL="0" indent="0" algn="ctr">
              <a:buNone/>
            </a:pPr>
            <a:endParaRPr lang="pl-PL" altLang="pl-PL" sz="2000" dirty="0"/>
          </a:p>
          <a:p>
            <a:endParaRPr lang="en-GB" altLang="pl-PL" sz="20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B5E2E975-460A-5E65-B6F2-40ACBF7EB3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6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76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017BF-14F5-261F-10D1-21149CC60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8197120-9BA6-F13C-71E8-C4C92BC8B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mnesty Trade Gothic" panose="020B0503040303020004" pitchFamily="34" charset="-18"/>
              </a:rPr>
              <a:t>WHY WE NEED A UN CONVENTION ON</a:t>
            </a:r>
            <a:br>
              <a:rPr lang="en-US" dirty="0">
                <a:latin typeface="Amnesty Trade Gothic" panose="020B0503040303020004" pitchFamily="34" charset="-18"/>
              </a:rPr>
            </a:br>
            <a:r>
              <a:rPr lang="en-US" dirty="0">
                <a:latin typeface="Amnesty Trade Gothic" panose="020B0503040303020004" pitchFamily="34" charset="-18"/>
              </a:rPr>
              <a:t>THE RIGHTS OF OLDER PERSONS</a:t>
            </a:r>
            <a:r>
              <a:rPr lang="pl-PL" dirty="0">
                <a:latin typeface="Amnesty Trade Gothic" panose="020B0503040303020004" pitchFamily="34" charset="-18"/>
              </a:rPr>
              <a:t>?</a:t>
            </a:r>
            <a:endParaRPr lang="en-GB" altLang="pl-PL" dirty="0">
              <a:latin typeface="Amnesty Trade Gothic" panose="020B0503040303020004" pitchFamily="34" charset="-18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9AD4F71-5C6E-1ABC-561B-26D61F2FA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l-PL" altLang="pl-PL" sz="2000" dirty="0">
              <a:latin typeface="Amnesty Trade Gothic" panose="020B0503040303020004" pitchFamily="34" charset="-18"/>
            </a:endParaRPr>
          </a:p>
          <a:p>
            <a:r>
              <a:rPr lang="en-US" dirty="0">
                <a:latin typeface="Amnesty Trade Gothic" panose="020B0503040303020004" pitchFamily="34" charset="-18"/>
              </a:rPr>
              <a:t>Discrimination purely based on older age is not explicitly prohibited by existing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pl-PL" dirty="0" err="1">
                <a:latin typeface="Amnesty Trade Gothic" panose="020B0503040303020004" pitchFamily="34" charset="-18"/>
              </a:rPr>
              <a:t>conventions</a:t>
            </a:r>
            <a:endParaRPr lang="pl-PL" dirty="0">
              <a:latin typeface="Amnesty Trade Gothic" panose="020B0503040303020004" pitchFamily="34" charset="-18"/>
            </a:endParaRPr>
          </a:p>
          <a:p>
            <a:r>
              <a:rPr lang="en-US" dirty="0">
                <a:latin typeface="Amnesty Trade Gothic" panose="020B0503040303020004" pitchFamily="34" charset="-18"/>
              </a:rPr>
              <a:t>Rights related to the unique experiences of older age are not protected by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en-US" dirty="0">
                <a:latin typeface="Amnesty Trade Gothic" panose="020B0503040303020004" pitchFamily="34" charset="-18"/>
              </a:rPr>
              <a:t>existing conventions, even when older people hold other protected identities</a:t>
            </a:r>
            <a:endParaRPr lang="pl-PL" dirty="0">
              <a:latin typeface="Amnesty Trade Gothic" panose="020B0503040303020004" pitchFamily="34" charset="-18"/>
            </a:endParaRPr>
          </a:p>
          <a:p>
            <a:r>
              <a:rPr lang="en-US" dirty="0">
                <a:latin typeface="Amnesty Trade Gothic" panose="020B0503040303020004" pitchFamily="34" charset="-18"/>
              </a:rPr>
              <a:t>There are no positive obligations to combat age discrimination or negative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en-US" dirty="0">
                <a:latin typeface="Amnesty Trade Gothic" panose="020B0503040303020004" pitchFamily="34" charset="-18"/>
              </a:rPr>
              <a:t>stereotypes of older age (ageism)</a:t>
            </a:r>
            <a:endParaRPr lang="pl-PL" dirty="0">
              <a:latin typeface="Amnesty Trade Gothic" panose="020B0503040303020004" pitchFamily="34" charset="-18"/>
            </a:endParaRPr>
          </a:p>
          <a:p>
            <a:r>
              <a:rPr lang="en-US" dirty="0">
                <a:latin typeface="Amnesty Trade Gothic" panose="020B0503040303020004" pitchFamily="34" charset="-18"/>
              </a:rPr>
              <a:t>Data collected by national statistics offices and humanitarian agencies is often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en-US" dirty="0">
                <a:latin typeface="Amnesty Trade Gothic" panose="020B0503040303020004" pitchFamily="34" charset="-18"/>
              </a:rPr>
              <a:t>not disaggregated according to age, gender, and disability and other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pl-PL" dirty="0" err="1">
                <a:latin typeface="Amnesty Trade Gothic" panose="020B0503040303020004" pitchFamily="34" charset="-18"/>
              </a:rPr>
              <a:t>characteristics</a:t>
            </a:r>
            <a:endParaRPr lang="pl-PL" dirty="0">
              <a:latin typeface="Amnesty Trade Gothic" panose="020B0503040303020004" pitchFamily="34" charset="-18"/>
            </a:endParaRPr>
          </a:p>
          <a:p>
            <a:r>
              <a:rPr lang="en-US" dirty="0">
                <a:latin typeface="Amnesty Trade Gothic" panose="020B0503040303020004" pitchFamily="34" charset="-18"/>
              </a:rPr>
              <a:t>Older people are disproportionately impacted in times of crisis and conflict,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en-US" dirty="0">
                <a:latin typeface="Amnesty Trade Gothic" panose="020B0503040303020004" pitchFamily="34" charset="-18"/>
              </a:rPr>
              <a:t>including by climate related disasters, and do not receive adequate attention in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pl-PL" dirty="0" err="1">
                <a:latin typeface="Amnesty Trade Gothic" panose="020B0503040303020004" pitchFamily="34" charset="-18"/>
              </a:rPr>
              <a:t>humanitarian</a:t>
            </a:r>
            <a:r>
              <a:rPr lang="pl-PL" dirty="0">
                <a:latin typeface="Amnesty Trade Gothic" panose="020B0503040303020004" pitchFamily="34" charset="-18"/>
              </a:rPr>
              <a:t> </a:t>
            </a:r>
            <a:r>
              <a:rPr lang="pl-PL" dirty="0" err="1">
                <a:latin typeface="Amnesty Trade Gothic" panose="020B0503040303020004" pitchFamily="34" charset="-18"/>
              </a:rPr>
              <a:t>responses</a:t>
            </a:r>
            <a:endParaRPr lang="pl-PL" altLang="pl-PL" sz="2000" dirty="0">
              <a:latin typeface="Amnesty Trade Gothic" panose="020B0503040303020004" pitchFamily="34" charset="-18"/>
            </a:endParaRPr>
          </a:p>
          <a:p>
            <a:endParaRPr lang="en-GB" altLang="pl-PL" sz="20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C59BCCDE-B8D4-A3AC-5BDC-0D7EF9E118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7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136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12D1-5AC5-AB21-1C66-2F4B106B1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2B02F6-967C-BAE9-6840-762E636C3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>
                <a:latin typeface="Amnesty Trade Gothic" panose="020B0503040303020004" pitchFamily="34" charset="-18"/>
              </a:rPr>
              <a:t>WHY WE NEED A UN CONVENTION ON</a:t>
            </a:r>
            <a:br>
              <a:rPr lang="en-US" b="0" dirty="0">
                <a:latin typeface="Amnesty Trade Gothic" panose="020B0503040303020004" pitchFamily="34" charset="-18"/>
              </a:rPr>
            </a:br>
            <a:r>
              <a:rPr lang="en-US" b="0" dirty="0">
                <a:latin typeface="Amnesty Trade Gothic" panose="020B0503040303020004" pitchFamily="34" charset="-18"/>
              </a:rPr>
              <a:t>THE RIGHTS OF OLDER PERSONS</a:t>
            </a:r>
            <a:r>
              <a:rPr lang="pl-PL" b="0" dirty="0">
                <a:latin typeface="Amnesty Trade Gothic" panose="020B0503040303020004" pitchFamily="34" charset="-18"/>
              </a:rPr>
              <a:t>?</a:t>
            </a:r>
            <a:endParaRPr lang="en-GB" altLang="pl-PL" dirty="0">
              <a:latin typeface="Amnesty Trade Gothic" panose="020B0503040303020004" pitchFamily="34" charset="-18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E6B5DF9-4D53-C33B-3589-5DF1D82FC1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pl-PL" sz="2000" dirty="0">
                <a:latin typeface="Amnesty Trade Gothic" panose="020B0503040303020004" pitchFamily="34" charset="-18"/>
              </a:rPr>
              <a:t>Resolution adopted by the Human Rights Council on 3 April 2025:</a:t>
            </a:r>
            <a:endParaRPr lang="pl-PL" altLang="pl-PL" sz="2000" dirty="0">
              <a:latin typeface="Amnesty Trade Gothic" panose="020B0503040303020004" pitchFamily="34" charset="-18"/>
            </a:endParaRPr>
          </a:p>
          <a:p>
            <a:pPr algn="just"/>
            <a:endParaRPr lang="pl-PL" altLang="pl-PL" sz="2000" dirty="0">
              <a:latin typeface="Amnesty Trade Gothic" panose="020B0503040303020004" pitchFamily="34" charset="-18"/>
            </a:endParaRPr>
          </a:p>
          <a:p>
            <a:pPr marL="0" indent="0" algn="just">
              <a:buNone/>
            </a:pPr>
            <a:r>
              <a:rPr lang="en-US" altLang="pl-PL" sz="2000" dirty="0">
                <a:latin typeface="Amnesty Trade Gothic" panose="020B0503040303020004" pitchFamily="34" charset="-18"/>
              </a:rPr>
              <a:t> </a:t>
            </a:r>
            <a:r>
              <a:rPr lang="en-US" altLang="pl-PL" sz="2000" i="1" dirty="0">
                <a:latin typeface="Amnesty Trade Gothic" panose="020B0503040303020004" pitchFamily="34" charset="-18"/>
              </a:rPr>
              <a:t>Decides to establish an open-ended intergovernmental working group with the mandate of elaborating and submitting to the Human Rights Council a draft international legally binding instrument on the human rights of older persons with the objective of promoting, protecting and ensuring the full enjoyment of human rights by older persons;</a:t>
            </a:r>
            <a:endParaRPr lang="en-GB" altLang="pl-PL" sz="2000" i="1" dirty="0">
              <a:latin typeface="Amnesty Trade Gothic" panose="020B0503040303020004" pitchFamily="34" charset="-18"/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E259E7A-4F54-E6A7-175B-1EA72F3C82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8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23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B7A38-CAA6-D69B-7448-4C15F3D4A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F54F04A-FA4C-C7DD-8179-CB09E5CF32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latin typeface="Amnesty Trade Gothic" panose="020B0503040303020004" pitchFamily="34" charset="-18"/>
              </a:rPr>
              <a:t>A </a:t>
            </a:r>
            <a:r>
              <a:rPr lang="pl-PL" altLang="pl-PL" dirty="0" err="1">
                <a:latin typeface="Amnesty Trade Gothic" panose="020B0503040303020004" pitchFamily="34" charset="-18"/>
              </a:rPr>
              <a:t>way</a:t>
            </a:r>
            <a:r>
              <a:rPr lang="pl-PL" altLang="pl-PL" dirty="0">
                <a:latin typeface="Amnesty Trade Gothic" panose="020B0503040303020004" pitchFamily="34" charset="-18"/>
              </a:rPr>
              <a:t> to </a:t>
            </a:r>
            <a:r>
              <a:rPr lang="pl-PL" altLang="pl-PL" dirty="0" err="1">
                <a:latin typeface="Amnesty Trade Gothic" panose="020B0503040303020004" pitchFamily="34" charset="-18"/>
              </a:rPr>
              <a:t>stay</a:t>
            </a:r>
            <a:r>
              <a:rPr lang="pl-PL" altLang="pl-PL" dirty="0">
                <a:latin typeface="Amnesty Trade Gothic" panose="020B0503040303020004" pitchFamily="34" charset="-18"/>
              </a:rPr>
              <a:t> in </a:t>
            </a:r>
            <a:r>
              <a:rPr lang="pl-PL" altLang="pl-PL" dirty="0" err="1">
                <a:latin typeface="Amnesty Trade Gothic" panose="020B0503040303020004" pitchFamily="34" charset="-18"/>
              </a:rPr>
              <a:t>contact</a:t>
            </a:r>
            <a:r>
              <a:rPr lang="pl-PL" altLang="pl-PL" dirty="0">
                <a:latin typeface="Amnesty Trade Gothic" panose="020B0503040303020004" pitchFamily="34" charset="-18"/>
              </a:rPr>
              <a:t>:</a:t>
            </a:r>
            <a:endParaRPr lang="en-GB" altLang="pl-PL" dirty="0">
              <a:latin typeface="Amnesty Trade Gothic" panose="020B0503040303020004" pitchFamily="34" charset="-18"/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2DC58B0-E8DB-A53A-C4F5-E73E98A375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l-PL" altLang="pl-PL" sz="2000" dirty="0"/>
          </a:p>
          <a:p>
            <a:pPr marL="0" indent="0" algn="ctr">
              <a:buNone/>
            </a:pPr>
            <a:endParaRPr lang="pl-PL" altLang="pl-PL" sz="2000" dirty="0"/>
          </a:p>
          <a:p>
            <a:pPr marL="0" indent="0" algn="ctr">
              <a:buNone/>
            </a:pPr>
            <a:endParaRPr lang="pl-PL" altLang="pl-PL" sz="2000" dirty="0"/>
          </a:p>
          <a:p>
            <a:pPr marL="0" indent="0" algn="ctr">
              <a:buNone/>
            </a:pPr>
            <a:r>
              <a:rPr lang="pl-PL" altLang="pl-PL" sz="2800" dirty="0"/>
              <a:t>adam.ploszka@amnesty.org.pl</a:t>
            </a:r>
            <a:endParaRPr lang="pl-PL" sz="2800" b="1" dirty="0"/>
          </a:p>
          <a:p>
            <a:pPr marL="0" indent="0">
              <a:buNone/>
            </a:pPr>
            <a:endParaRPr lang="pl-PL" altLang="pl-PL" sz="2000" dirty="0">
              <a:latin typeface="Amnesty Trade Gothic" panose="020B0503040303020004" pitchFamily="34" charset="-18"/>
            </a:endParaRPr>
          </a:p>
          <a:p>
            <a:endParaRPr lang="pl-PL" altLang="pl-PL" sz="2000" dirty="0"/>
          </a:p>
          <a:p>
            <a:endParaRPr lang="en-GB" altLang="pl-PL" sz="2000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C7E9F19-C35F-696D-DD5F-1334CB67B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5B5FE-010B-4691-9560-D96D646E7F67}" type="slidenum">
              <a:rPr lang="en-US" altLang="pl-PL" smtClean="0"/>
              <a:pPr/>
              <a:t>9</a:t>
            </a:fld>
            <a:endParaRPr lang="en-US" altLang="pl-PL" sz="1400" b="0">
              <a:latin typeface="Lucida Grande" pitchFamily="-12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4256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 Narrow"/>
        <a:ea typeface="Geneva"/>
        <a:cs typeface=""/>
      </a:majorFont>
      <a:minorFont>
        <a:latin typeface="Arial Narrow"/>
        <a:ea typeface="Geneva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-128" charset="0"/>
            <a:ea typeface="Geneva" pitchFamily="-1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-128" charset="0"/>
            <a:ea typeface="Geneva" pitchFamily="-12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2339D21A12DD14CB7BDD90BA2326E0A" ma:contentTypeVersion="20" ma:contentTypeDescription="Creare un nuovo documento." ma:contentTypeScope="" ma:versionID="0bde6eb61bed0a86aa47be856c7c77f0">
  <xsd:schema xmlns:xsd="http://www.w3.org/2001/XMLSchema" xmlns:xs="http://www.w3.org/2001/XMLSchema" xmlns:p="http://schemas.microsoft.com/office/2006/metadata/properties" xmlns:ns2="5632345d-3ab5-416d-95fc-ee85379e6296" xmlns:ns3="3fdd53fd-4b3b-4e18-b3bc-7608feb4df03" targetNamespace="http://schemas.microsoft.com/office/2006/metadata/properties" ma:root="true" ma:fieldsID="573f71d8c2c0bf20556b96da568e2996" ns2:_="" ns3:_="">
    <xsd:import namespace="5632345d-3ab5-416d-95fc-ee85379e6296"/>
    <xsd:import namespace="3fdd53fd-4b3b-4e18-b3bc-7608feb4df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32345d-3ab5-416d-95fc-ee85379e62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a749de14-1a3d-4dac-ad09-59aefdffc2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" ma:index="27" nillable="true" ma:displayName="Date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d53fd-4b3b-4e18-b3bc-7608feb4df0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1c4318c-1886-4509-a17c-227179c736eb}" ma:internalName="TaxCatchAll" ma:showField="CatchAllData" ma:web="3fdd53fd-4b3b-4e18-b3bc-7608feb4df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dd53fd-4b3b-4e18-b3bc-7608feb4df03" xsi:nil="true"/>
    <MediaLengthInSeconds xmlns="5632345d-3ab5-416d-95fc-ee85379e6296" xsi:nil="true"/>
    <lcf76f155ced4ddcb4097134ff3c332f xmlns="5632345d-3ab5-416d-95fc-ee85379e6296">
      <Terms xmlns="http://schemas.microsoft.com/office/infopath/2007/PartnerControls"/>
    </lcf76f155ced4ddcb4097134ff3c332f>
    <Date xmlns="5632345d-3ab5-416d-95fc-ee85379e6296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797F2DD-B022-417A-8F7F-30986D9BAA87}"/>
</file>

<file path=customXml/itemProps2.xml><?xml version="1.0" encoding="utf-8"?>
<ds:datastoreItem xmlns:ds="http://schemas.openxmlformats.org/officeDocument/2006/customXml" ds:itemID="{76EB8488-47C5-4FD8-A6DD-119073B31CAD}">
  <ds:schemaRefs>
    <ds:schemaRef ds:uri="http://schemas.microsoft.com/office/2006/metadata/properties"/>
    <ds:schemaRef ds:uri="http://schemas.microsoft.com/office/infopath/2007/PartnerControls"/>
    <ds:schemaRef ds:uri="31120489-11fe-4081-a348-ae7d43d0d2ec"/>
    <ds:schemaRef ds:uri="b7d89544-89f7-4b7d-8e33-554a9f036b3c"/>
  </ds:schemaRefs>
</ds:datastoreItem>
</file>

<file path=customXml/itemProps3.xml><?xml version="1.0" encoding="utf-8"?>
<ds:datastoreItem xmlns:ds="http://schemas.openxmlformats.org/officeDocument/2006/customXml" ds:itemID="{D7E882A0-9771-488A-BFAF-1A89E57625C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DA5CE515-C8F1-481E-9D3B-F61CD29A0E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AI_Presentation_-_White</Template>
  <TotalTime>1570</TotalTime>
  <Words>446</Words>
  <Application>Microsoft Office PowerPoint</Application>
  <PresentationFormat>Pokaz na ekranie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6" baseType="lpstr">
      <vt:lpstr>Amnesty Trade Gothic</vt:lpstr>
      <vt:lpstr>Aptos</vt:lpstr>
      <vt:lpstr>Arial</vt:lpstr>
      <vt:lpstr>Arial Narrow</vt:lpstr>
      <vt:lpstr>Lucida Grande</vt:lpstr>
      <vt:lpstr>Wingdings</vt:lpstr>
      <vt:lpstr>Blank Presentation</vt:lpstr>
      <vt:lpstr>Strategic Litigation &amp;  Older Persons’ Rights</vt:lpstr>
      <vt:lpstr>Who am I?</vt:lpstr>
      <vt:lpstr>Prezentacja programu PowerPoint</vt:lpstr>
      <vt:lpstr>Prezentacja programu PowerPoint</vt:lpstr>
      <vt:lpstr>Prezentacja programu PowerPoint</vt:lpstr>
      <vt:lpstr>Consider different (sometimes not obvious) legal venues available to you </vt:lpstr>
      <vt:lpstr>WHY WE NEED A UN CONVENTION ON THE RIGHTS OF OLDER PERSONS?</vt:lpstr>
      <vt:lpstr>WHY WE NEED A UN CONVENTION ON THE RIGHTS OF OLDER PERSONS?</vt:lpstr>
      <vt:lpstr>A way to stay in contact: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Marta Marchlewska-Ziomek / Amnesty International</dc:creator>
  <cp:lastModifiedBy>Adam Ploszka / Amnesty International</cp:lastModifiedBy>
  <cp:revision>16</cp:revision>
  <dcterms:created xsi:type="dcterms:W3CDTF">2025-08-01T09:58:20Z</dcterms:created>
  <dcterms:modified xsi:type="dcterms:W3CDTF">2026-06-22T15:12:28Z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xd_Signature">
    <vt:lpwstr/>
  </property>
  <property fmtid="{D5CDD505-2E9C-101B-9397-08002B2CF9AE}" pid="3" name="display_urn:schemas-microsoft-com:office:office#Editor">
    <vt:lpwstr>Aleksander Pawłowski / Amnesty International</vt:lpwstr>
  </property>
  <property fmtid="{D5CDD505-2E9C-101B-9397-08002B2CF9AE}" pid="4" name="Order">
    <vt:lpwstr>36500.0000000000</vt:lpwstr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display_urn:schemas-microsoft-com:office:office#Author">
    <vt:lpwstr>Aleksander Pawłowski / Amnesty International</vt:lpwstr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ContentTypeId">
    <vt:lpwstr>0x01010082339D21A12DD14CB7BDD90BA2326E0A</vt:lpwstr>
  </property>
  <property fmtid="{D5CDD505-2E9C-101B-9397-08002B2CF9AE}" pid="11" name="TriggerFlowInfo">
    <vt:lpwstr/>
  </property>
  <property fmtid="{D5CDD505-2E9C-101B-9397-08002B2CF9AE}" pid="12" name="TaxCatchAll">
    <vt:lpwstr/>
  </property>
  <property fmtid="{D5CDD505-2E9C-101B-9397-08002B2CF9AE}" pid="13" name="MediaLengthInSeconds">
    <vt:lpwstr/>
  </property>
  <property fmtid="{D5CDD505-2E9C-101B-9397-08002B2CF9AE}" pid="14" name="MediaServiceImageTags">
    <vt:lpwstr/>
  </property>
  <property fmtid="{D5CDD505-2E9C-101B-9397-08002B2CF9AE}" pid="15" name="lcf76f155ced4ddcb4097134ff3c332f">
    <vt:lpwstr/>
  </property>
</Properties>
</file>